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84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D07306F2-24C0-BDD2-A353-A2B67E10168B}"/>
              </a:ext>
            </a:extLst>
          </p:cNvPr>
          <p:cNvSpPr/>
          <p:nvPr/>
        </p:nvSpPr>
        <p:spPr>
          <a:xfrm>
            <a:off x="1523526" y="1193738"/>
            <a:ext cx="1979454" cy="402114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3" name="直線矢印コネクタ 82">
            <a:extLst>
              <a:ext uri="{FF2B5EF4-FFF2-40B4-BE49-F238E27FC236}">
                <a16:creationId xmlns:a16="http://schemas.microsoft.com/office/drawing/2014/main" id="{9E6B734D-FCB9-5C66-2CA7-F578DD1F2CFE}"/>
              </a:ext>
            </a:extLst>
          </p:cNvPr>
          <p:cNvCxnSpPr>
            <a:cxnSpLocks/>
          </p:cNvCxnSpPr>
          <p:nvPr/>
        </p:nvCxnSpPr>
        <p:spPr>
          <a:xfrm>
            <a:off x="2243037" y="833897"/>
            <a:ext cx="0" cy="3008359"/>
          </a:xfrm>
          <a:prstGeom prst="straightConnector1">
            <a:avLst/>
          </a:prstGeom>
          <a:ln w="190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64A1358-185F-1CFA-D7D1-745217CA18C3}"/>
              </a:ext>
            </a:extLst>
          </p:cNvPr>
          <p:cNvSpPr/>
          <p:nvPr/>
        </p:nvSpPr>
        <p:spPr>
          <a:xfrm>
            <a:off x="3895204" y="2342276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52AD168-C794-7F71-6F3A-B91B0E1121A9}"/>
              </a:ext>
            </a:extLst>
          </p:cNvPr>
          <p:cNvSpPr/>
          <p:nvPr/>
        </p:nvSpPr>
        <p:spPr>
          <a:xfrm>
            <a:off x="3895204" y="1532726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CB24657-1420-C9C6-B70E-E0E5A039ACA3}"/>
              </a:ext>
            </a:extLst>
          </p:cNvPr>
          <p:cNvSpPr/>
          <p:nvPr/>
        </p:nvSpPr>
        <p:spPr>
          <a:xfrm>
            <a:off x="3885615" y="3963858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20DC313-5EB6-7E46-1DFF-F3123F8D9F3F}"/>
              </a:ext>
            </a:extLst>
          </p:cNvPr>
          <p:cNvSpPr/>
          <p:nvPr/>
        </p:nvSpPr>
        <p:spPr>
          <a:xfrm>
            <a:off x="3885615" y="3154308"/>
            <a:ext cx="1232575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D25ACDE-E1DB-7640-FB6A-DC5FD5D63688}"/>
              </a:ext>
            </a:extLst>
          </p:cNvPr>
          <p:cNvSpPr/>
          <p:nvPr/>
        </p:nvSpPr>
        <p:spPr>
          <a:xfrm rot="16200000">
            <a:off x="4410868" y="2725995"/>
            <a:ext cx="3044958" cy="613826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  <a:p>
            <a:pPr algn="ctr"/>
            <a:r>
              <a:rPr kumimoji="1"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7CBDA263-FCF6-0B91-3697-33D62A70A449}"/>
              </a:ext>
            </a:extLst>
          </p:cNvPr>
          <p:cNvCxnSpPr>
            <a:cxnSpLocks/>
          </p:cNvCxnSpPr>
          <p:nvPr/>
        </p:nvCxnSpPr>
        <p:spPr>
          <a:xfrm>
            <a:off x="5127779" y="1864229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11801EF7-D408-632B-31F7-C8ECE54BA054}"/>
              </a:ext>
            </a:extLst>
          </p:cNvPr>
          <p:cNvCxnSpPr>
            <a:cxnSpLocks/>
          </p:cNvCxnSpPr>
          <p:nvPr/>
        </p:nvCxnSpPr>
        <p:spPr>
          <a:xfrm>
            <a:off x="5127779" y="2688474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3E3B1443-FD67-BCA8-9AAE-AA37F56DA75C}"/>
              </a:ext>
            </a:extLst>
          </p:cNvPr>
          <p:cNvCxnSpPr>
            <a:cxnSpLocks/>
          </p:cNvCxnSpPr>
          <p:nvPr/>
        </p:nvCxnSpPr>
        <p:spPr>
          <a:xfrm>
            <a:off x="5118190" y="3444246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54E9AB88-CFD6-EE33-B88E-8DE851B9D747}"/>
              </a:ext>
            </a:extLst>
          </p:cNvPr>
          <p:cNvCxnSpPr>
            <a:cxnSpLocks/>
          </p:cNvCxnSpPr>
          <p:nvPr/>
        </p:nvCxnSpPr>
        <p:spPr>
          <a:xfrm>
            <a:off x="5118190" y="4268491"/>
            <a:ext cx="49865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DDB1CE2-EBFC-EB56-18E9-BA6D9732198B}"/>
              </a:ext>
            </a:extLst>
          </p:cNvPr>
          <p:cNvSpPr/>
          <p:nvPr/>
        </p:nvSpPr>
        <p:spPr>
          <a:xfrm>
            <a:off x="3683099" y="1193737"/>
            <a:ext cx="2794158" cy="4021150"/>
          </a:xfrm>
          <a:prstGeom prst="rect">
            <a:avLst/>
          </a:prstGeom>
          <a:noFill/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ECCFD8D-1C5C-A51D-EC2C-9FB871F48DDE}"/>
              </a:ext>
            </a:extLst>
          </p:cNvPr>
          <p:cNvSpPr txBox="1"/>
          <p:nvPr/>
        </p:nvSpPr>
        <p:spPr>
          <a:xfrm>
            <a:off x="3849900" y="4662344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Merging block</a:t>
            </a:r>
            <a:endParaRPr lang="en-US" altLang="ja-JP" sz="1600" dirty="0"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2B941646-16BF-E63A-B558-9286A526E494}"/>
              </a:ext>
            </a:extLst>
          </p:cNvPr>
          <p:cNvCxnSpPr>
            <a:cxnSpLocks/>
          </p:cNvCxnSpPr>
          <p:nvPr/>
        </p:nvCxnSpPr>
        <p:spPr>
          <a:xfrm>
            <a:off x="6240260" y="2979862"/>
            <a:ext cx="64466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C0622565-6478-23D5-129C-19FB2FA2136A}"/>
              </a:ext>
            </a:extLst>
          </p:cNvPr>
          <p:cNvSpPr/>
          <p:nvPr/>
        </p:nvSpPr>
        <p:spPr>
          <a:xfrm>
            <a:off x="6884929" y="2758297"/>
            <a:ext cx="833120" cy="446015"/>
          </a:xfrm>
          <a:prstGeom prst="rect">
            <a:avLst/>
          </a:prstGeom>
          <a:solidFill>
            <a:schemeClr val="lt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45D1875-2717-150B-712C-60152BF3E313}"/>
              </a:ext>
            </a:extLst>
          </p:cNvPr>
          <p:cNvSpPr/>
          <p:nvPr/>
        </p:nvSpPr>
        <p:spPr>
          <a:xfrm>
            <a:off x="6884929" y="1788849"/>
            <a:ext cx="833120" cy="446015"/>
          </a:xfrm>
          <a:prstGeom prst="rect">
            <a:avLst/>
          </a:prstGeom>
          <a:solidFill>
            <a:schemeClr val="lt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300" dirty="0">
                <a:solidFill>
                  <a:schemeClr val="tx1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300" dirty="0">
              <a:solidFill>
                <a:schemeClr val="tx1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46B6B0E2-80B7-3332-D7F8-E8FBA15285E0}"/>
              </a:ext>
            </a:extLst>
          </p:cNvPr>
          <p:cNvCxnSpPr>
            <a:cxnSpLocks/>
          </p:cNvCxnSpPr>
          <p:nvPr/>
        </p:nvCxnSpPr>
        <p:spPr>
          <a:xfrm flipV="1">
            <a:off x="7301489" y="2234864"/>
            <a:ext cx="0" cy="50784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5BDB8F35-892A-007B-5BEE-CAFEC66DE3DE}"/>
              </a:ext>
            </a:extLst>
          </p:cNvPr>
          <p:cNvGrpSpPr/>
          <p:nvPr/>
        </p:nvGrpSpPr>
        <p:grpSpPr>
          <a:xfrm>
            <a:off x="2897088" y="1635672"/>
            <a:ext cx="1033400" cy="2764514"/>
            <a:chOff x="1864092" y="1970952"/>
            <a:chExt cx="1577093" cy="2764514"/>
          </a:xfrm>
        </p:grpSpPr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82C31DC9-515C-7B23-32CC-898132A14391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413783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8D78CBEC-2400-3F5D-8858-1DD61F37CD1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582560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矢印コネクタ 23">
              <a:extLst>
                <a:ext uri="{FF2B5EF4-FFF2-40B4-BE49-F238E27FC236}">
                  <a16:creationId xmlns:a16="http://schemas.microsoft.com/office/drawing/2014/main" id="{56EFDF20-74F2-1ED1-4A65-F12EB6FE5198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4735466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CEB17DF8-7378-7823-0F0F-087FF84D1FDC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596545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矢印コネクタ 25">
              <a:extLst>
                <a:ext uri="{FF2B5EF4-FFF2-40B4-BE49-F238E27FC236}">
                  <a16:creationId xmlns:a16="http://schemas.microsoft.com/office/drawing/2014/main" id="{A2F72C41-C64A-0C2F-37EF-F453FAC76DBC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765322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9FA0344-C415-4CB0-72D8-AB2E3384A93E}"/>
                </a:ext>
              </a:extLst>
            </p:cNvPr>
            <p:cNvCxnSpPr>
              <a:cxnSpLocks/>
            </p:cNvCxnSpPr>
            <p:nvPr/>
          </p:nvCxnSpPr>
          <p:spPr>
            <a:xfrm>
              <a:off x="1876822" y="3918228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DAA5818A-71BD-B8EB-9193-FDD89B7C4E15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2761541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A13A3B1D-5D08-82D1-9FC9-9ADD56CF78C8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2930318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A950F249-B88C-9433-891E-D587109D81B4}"/>
                </a:ext>
              </a:extLst>
            </p:cNvPr>
            <p:cNvCxnSpPr>
              <a:cxnSpLocks/>
            </p:cNvCxnSpPr>
            <p:nvPr/>
          </p:nvCxnSpPr>
          <p:spPr>
            <a:xfrm>
              <a:off x="1889552" y="3083224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32F3D491-EBEB-02F0-4F81-BC80D829D4C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1970952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C7DEFCC2-DC4A-1ED3-7981-F04C8FD46128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2139729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AAE211FB-2C81-F464-B0BF-0D68C11186AE}"/>
                </a:ext>
              </a:extLst>
            </p:cNvPr>
            <p:cNvCxnSpPr>
              <a:cxnSpLocks/>
            </p:cNvCxnSpPr>
            <p:nvPr/>
          </p:nvCxnSpPr>
          <p:spPr>
            <a:xfrm>
              <a:off x="1864092" y="2292635"/>
              <a:ext cx="1551633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C764F1C2-4A9D-99D8-5FF5-B4FCBDC3B232}"/>
              </a:ext>
            </a:extLst>
          </p:cNvPr>
          <p:cNvGrpSpPr/>
          <p:nvPr/>
        </p:nvGrpSpPr>
        <p:grpSpPr>
          <a:xfrm>
            <a:off x="1750872" y="2203360"/>
            <a:ext cx="1067053" cy="654120"/>
            <a:chOff x="4529553" y="894976"/>
            <a:chExt cx="2918997" cy="1902841"/>
          </a:xfrm>
        </p:grpSpPr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A7611117-2D58-E772-83EC-6FC6B289EE1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A0F491A4-D099-B6B8-CA5F-2DEAF0ED63C0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D3147251-B9E4-BA92-7FEF-FBD2B880EAC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8ACEB31B-CA7A-B727-4AE3-22A15B93F9D6}"/>
              </a:ext>
            </a:extLst>
          </p:cNvPr>
          <p:cNvGrpSpPr/>
          <p:nvPr/>
        </p:nvGrpSpPr>
        <p:grpSpPr>
          <a:xfrm>
            <a:off x="1750872" y="1392382"/>
            <a:ext cx="1067053" cy="654120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C9764241-F3FE-8023-5EB3-9BD0669E99F8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C81EC8EF-078A-1235-A8B8-63FB347A03FC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6B398EDB-68CD-DCA2-7F37-6153E1E79DD9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9FBCBA36-6124-06A8-A6B4-D13627AD2F76}"/>
              </a:ext>
            </a:extLst>
          </p:cNvPr>
          <p:cNvGrpSpPr/>
          <p:nvPr/>
        </p:nvGrpSpPr>
        <p:grpSpPr>
          <a:xfrm>
            <a:off x="1745234" y="3842256"/>
            <a:ext cx="1067053" cy="654120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CB5F564-B334-45E2-7E8B-B946192E7200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38E985D9-28A4-0163-90AF-E22EEE944D04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EC891456-99E0-8A6D-30C8-67AEE4450F57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C96BA6E5-6F22-6E71-267A-2E6FEADBF9D5}"/>
              </a:ext>
            </a:extLst>
          </p:cNvPr>
          <p:cNvGrpSpPr/>
          <p:nvPr/>
        </p:nvGrpSpPr>
        <p:grpSpPr>
          <a:xfrm>
            <a:off x="1745234" y="3031279"/>
            <a:ext cx="1067053" cy="654120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72151B30-9F25-5FFA-8C56-8641F40A9BE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A989F510-6486-E41F-4B27-BFC1CB3E2A2C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6C206511-1AA1-769A-71C0-FB7008CC65CE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DBAF124-D40A-D46C-D8E3-95FB91AA1FE6}"/>
              </a:ext>
            </a:extLst>
          </p:cNvPr>
          <p:cNvSpPr txBox="1"/>
          <p:nvPr/>
        </p:nvSpPr>
        <p:spPr>
          <a:xfrm>
            <a:off x="1681552" y="4657407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ODP block</a:t>
            </a:r>
            <a:endParaRPr lang="en-US" altLang="ja-JP" sz="1600" dirty="0"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BB1D4E9B-7055-A469-5E23-E0165CEF1DCA}"/>
              </a:ext>
            </a:extLst>
          </p:cNvPr>
          <p:cNvSpPr/>
          <p:nvPr/>
        </p:nvSpPr>
        <p:spPr>
          <a:xfrm>
            <a:off x="3666728" y="279824"/>
            <a:ext cx="1142840" cy="554073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227FCD4-4C97-EC42-87E0-1742C90A3AA9}"/>
              </a:ext>
            </a:extLst>
          </p:cNvPr>
          <p:cNvSpPr/>
          <p:nvPr/>
        </p:nvSpPr>
        <p:spPr>
          <a:xfrm>
            <a:off x="1556446" y="282676"/>
            <a:ext cx="1467622" cy="554073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Delimiter 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generator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81D18D90-2544-BF09-6E67-F62455112323}"/>
              </a:ext>
            </a:extLst>
          </p:cNvPr>
          <p:cNvSpPr/>
          <p:nvPr/>
        </p:nvSpPr>
        <p:spPr>
          <a:xfrm>
            <a:off x="5181717" y="378686"/>
            <a:ext cx="1046446" cy="343672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44B1E62-3440-EAAE-8CA9-D30ED7F15AEB}"/>
              </a:ext>
            </a:extLst>
          </p:cNvPr>
          <p:cNvSpPr/>
          <p:nvPr/>
        </p:nvSpPr>
        <p:spPr>
          <a:xfrm>
            <a:off x="6695733" y="378686"/>
            <a:ext cx="1286217" cy="343672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BD5EE745-A0B5-1ABD-8DDB-5853C2BAE47F}"/>
              </a:ext>
            </a:extLst>
          </p:cNvPr>
          <p:cNvCxnSpPr>
            <a:cxnSpLocks/>
          </p:cNvCxnSpPr>
          <p:nvPr/>
        </p:nvCxnSpPr>
        <p:spPr>
          <a:xfrm flipH="1">
            <a:off x="3024068" y="563504"/>
            <a:ext cx="642694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7B12644-88CC-7027-2CE3-AF4B4D43D098}"/>
              </a:ext>
            </a:extLst>
          </p:cNvPr>
          <p:cNvCxnSpPr>
            <a:cxnSpLocks/>
            <a:stCxn id="67" idx="1"/>
          </p:cNvCxnSpPr>
          <p:nvPr/>
        </p:nvCxnSpPr>
        <p:spPr>
          <a:xfrm flipH="1">
            <a:off x="4809568" y="550522"/>
            <a:ext cx="37214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B606FAD1-4C8D-5D2A-F21C-84E3CDA571CC}"/>
              </a:ext>
            </a:extLst>
          </p:cNvPr>
          <p:cNvCxnSpPr>
            <a:cxnSpLocks/>
            <a:stCxn id="68" idx="1"/>
            <a:endCxn id="67" idx="3"/>
          </p:cNvCxnSpPr>
          <p:nvPr/>
        </p:nvCxnSpPr>
        <p:spPr>
          <a:xfrm flipH="1">
            <a:off x="6228163" y="550522"/>
            <a:ext cx="46757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9FB92CB8-C92B-11EF-9DEA-B5BCEC026A09}"/>
              </a:ext>
            </a:extLst>
          </p:cNvPr>
          <p:cNvGrpSpPr/>
          <p:nvPr/>
        </p:nvGrpSpPr>
        <p:grpSpPr>
          <a:xfrm>
            <a:off x="3539581" y="158927"/>
            <a:ext cx="370694" cy="268212"/>
            <a:chOff x="6076950" y="1343025"/>
            <a:chExt cx="616011" cy="438150"/>
          </a:xfrm>
        </p:grpSpPr>
        <p:sp>
          <p:nvSpPr>
            <p:cNvPr id="74" name="ハート 73">
              <a:extLst>
                <a:ext uri="{FF2B5EF4-FFF2-40B4-BE49-F238E27FC236}">
                  <a16:creationId xmlns:a16="http://schemas.microsoft.com/office/drawing/2014/main" id="{807C3A93-6D79-B538-F97C-4D51A02B3D8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950EC029-03C9-D8BA-EA0C-1C5D546A9FD1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F5A87D49-45B5-3388-0BC2-D2C8B72AD6FA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2B3B641B-6EAE-EB6C-EA70-6C975808C2A5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8" name="直線コネクタ 77">
                <a:extLst>
                  <a:ext uri="{FF2B5EF4-FFF2-40B4-BE49-F238E27FC236}">
                    <a16:creationId xmlns:a16="http://schemas.microsoft.com/office/drawing/2014/main" id="{81B3E146-CCEB-AD7B-6A7A-71AF6E162932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3891032C-B995-70A4-5934-2BCB98F17E26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D07D088E-4715-20D2-FC68-4C79A6034EA3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2256525" y="853459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6939</TotalTime>
  <Words>794</Words>
  <Application>Microsoft Office PowerPoint</Application>
  <PresentationFormat>ワイド画面</PresentationFormat>
  <Paragraphs>336</Paragraphs>
  <Slides>14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1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272</cp:revision>
  <dcterms:created xsi:type="dcterms:W3CDTF">2024-04-03T11:07:37Z</dcterms:created>
  <dcterms:modified xsi:type="dcterms:W3CDTF">2024-09-11T02:58:12Z</dcterms:modified>
</cp:coreProperties>
</file>

<file path=docProps/thumbnail.jpeg>
</file>